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3D1D5-F471-467C-A414-29298BDF25D7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0BD40-9FC8-4FC0-8DE1-21CF4225CD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98339"/>
            <a:ext cx="9144000" cy="5159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그림 5" descr="41, 세상의 빛으로 오신 - 복사본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9249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98339"/>
            <a:ext cx="9144000" cy="5159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그림 2" descr="41, 세상의 빛으로 오신 - 복사본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92494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98339"/>
            <a:ext cx="9144000" cy="5159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그림 2" descr="41, 세상의 빛으로 오신 - 복사본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9249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98339"/>
            <a:ext cx="9144000" cy="5159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그림 2" descr="41, 세상의 빛으로 오신 - 복사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17008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화면 슬라이드 쇼(4:3)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송우헌</dc:creator>
  <cp:lastModifiedBy>송우헌</cp:lastModifiedBy>
  <cp:revision>2</cp:revision>
  <dcterms:created xsi:type="dcterms:W3CDTF">2010-08-12T06:25:54Z</dcterms:created>
  <dcterms:modified xsi:type="dcterms:W3CDTF">2010-08-12T07:55:02Z</dcterms:modified>
</cp:coreProperties>
</file>